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9" r:id="rId3"/>
    <p:sldId id="265" r:id="rId4"/>
    <p:sldId id="295" r:id="rId5"/>
    <p:sldId id="296" r:id="rId6"/>
  </p:sldIdLst>
  <p:sldSz cx="9144000" cy="5143500" type="screen16x9"/>
  <p:notesSz cx="6858000" cy="9144000"/>
  <p:embeddedFontLst>
    <p:embeddedFont>
      <p:font typeface="Inria Serif" panose="020B0604020202020204" charset="0"/>
      <p:regular r:id="rId8"/>
      <p:bold r:id="rId9"/>
      <p:italic r:id="rId10"/>
      <p:boldItalic r:id="rId11"/>
    </p:embeddedFont>
    <p:embeddedFont>
      <p:font typeface="Inria Serif Light" panose="020B0604020202020204" charset="0"/>
      <p:regular r:id="rId12"/>
      <p:bold r:id="rId13"/>
      <p:italic r:id="rId14"/>
      <p:boldItalic r:id="rId15"/>
    </p:embeddedFont>
    <p:embeddedFont>
      <p:font typeface="Playfair Display Regular" panose="00000500000000000000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46DF28-2150-43F1-838E-3EFDFE06A0C1}">
  <a:tblStyle styleId="{2146DF28-2150-43F1-838E-3EFDFE06A0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BB1EE3E-A275-4247-A9CC-9BE1B03F3CE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9245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2571750"/>
            <a:ext cx="9144000" cy="257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02900" y="1361354"/>
            <a:ext cx="37245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227900" y="-1675"/>
            <a:ext cx="916200" cy="91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55700" y="1586238"/>
            <a:ext cx="3623100" cy="33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455700" y="2139163"/>
            <a:ext cx="3623100" cy="141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884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1pPr>
            <a:lvl2pPr lvl="1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2pPr>
            <a:lvl3pPr lvl="2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3pPr>
            <a:lvl4pPr lvl="3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4pPr>
            <a:lvl5pPr lvl="4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5pPr>
            <a:lvl6pPr lvl="5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6pPr>
            <a:lvl7pPr lvl="6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7pPr>
            <a:lvl8pPr lvl="7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8pPr>
            <a:lvl9pPr lvl="8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▫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1pPr>
            <a:lvl2pPr marL="914400" lvl="1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▪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2pPr>
            <a:lvl3pPr marL="1371600" lvl="2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▫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3pPr>
            <a:lvl4pPr marL="1828800" lvl="3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●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4pPr>
            <a:lvl5pPr marL="2286000" lvl="4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○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5pPr>
            <a:lvl6pPr marL="2743200" lvl="5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■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6pPr>
            <a:lvl7pPr marL="3200400" lvl="6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●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7pPr>
            <a:lvl8pPr marL="3657600" lvl="7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○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8pPr>
            <a:lvl9pPr marL="4114800" lvl="8" indent="-3556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Inria Serif Light"/>
              <a:buChar char="■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7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DJorSdTRC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youtu.be/XEOCbFJjRw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Ck8x__pXv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https://youtu.be/eDEFolvLn0A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>
          <a:blip r:embed="rId3"/>
          <a:srcRect t="14276" b="14276"/>
          <a:stretch/>
        </p:blipFill>
        <p:spPr>
          <a:xfrm>
            <a:off x="4914400" y="914553"/>
            <a:ext cx="3313500" cy="33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702899" y="1316529"/>
            <a:ext cx="3869101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/>
              <a:t>How can dance continue to be engaging for younger / new audiences?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ctrTitle" idx="4294967295"/>
          </p:nvPr>
        </p:nvSpPr>
        <p:spPr>
          <a:xfrm>
            <a:off x="855300" y="807635"/>
            <a:ext cx="3195000" cy="40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/>
              <a:t>Introduction</a:t>
            </a:r>
            <a:endParaRPr sz="3000" dirty="0"/>
          </a:p>
        </p:txBody>
      </p:sp>
      <p:sp>
        <p:nvSpPr>
          <p:cNvPr id="96" name="Google Shape;96;p16"/>
          <p:cNvSpPr txBox="1">
            <a:spLocks noGrp="1"/>
          </p:cNvSpPr>
          <p:nvPr>
            <p:ph type="subTitle" idx="4294967295"/>
          </p:nvPr>
        </p:nvSpPr>
        <p:spPr>
          <a:xfrm>
            <a:off x="855300" y="1381312"/>
            <a:ext cx="3195000" cy="11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/>
              <a:t>In this blog, I’ll be discussing 2 works performed by k-pop groups. K-pop is a music genre that is becoming very popular among young people. Some examples of popular groups are BTS and Blackpink who have music videos with over 1 billion views.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/>
              <a:t>Many of the songs in this genre also have choreographies. A lot of fans like to learn these dances and share them on social media.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/>
              <a:t>This can inspire other to learn them too. There is a variety of easy and harder dances, making it appealing for beginners as well.</a:t>
            </a:r>
            <a:endParaRPr sz="1200" dirty="0"/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/>
          <a:srcRect t="16719" b="16719"/>
          <a:stretch/>
        </p:blipFill>
        <p:spPr>
          <a:xfrm>
            <a:off x="4456251" y="455700"/>
            <a:ext cx="4232051" cy="42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>
            <a:spLocks noGrp="1"/>
          </p:cNvSpPr>
          <p:nvPr>
            <p:ph type="title"/>
          </p:nvPr>
        </p:nvSpPr>
        <p:spPr>
          <a:xfrm>
            <a:off x="455700" y="600118"/>
            <a:ext cx="3623100" cy="33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Butterfly - Loona</a:t>
            </a:r>
            <a:endParaRPr sz="2800" dirty="0"/>
          </a:p>
        </p:txBody>
      </p:sp>
      <p:sp>
        <p:nvSpPr>
          <p:cNvPr id="174" name="Google Shape;174;p22"/>
          <p:cNvSpPr txBox="1">
            <a:spLocks noGrp="1"/>
          </p:cNvSpPr>
          <p:nvPr>
            <p:ph type="body" idx="1"/>
          </p:nvPr>
        </p:nvSpPr>
        <p:spPr>
          <a:xfrm>
            <a:off x="455700" y="1027534"/>
            <a:ext cx="3623100" cy="141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‘Butterfly’ is a graceful and whimsical dance. The song represents following your dreams and overcoming obstacles in your life, just like the journey from a caterpillar to a butterfly. This can be seen in the dance when the members start off on the ground before reaching up, almost marking the start of a journey. Throughout the dance, there are movements which mimic the action of a butterfly (ie the fluttering of its wings).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The actual choreography within the dance is very intricate. I enjoy their elegant transitions between movements. Loona are also very well-known for their synchronisation with each other.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Dance practice: </a:t>
            </a:r>
            <a:r>
              <a:rPr lang="en-GB" sz="1200" dirty="0">
                <a:hlinkClick r:id="rId3"/>
              </a:rPr>
              <a:t>https://youtu.be/ADJorSdTRCI</a:t>
            </a:r>
            <a:endParaRPr lang="en-GB" sz="1200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Music video: </a:t>
            </a:r>
            <a:r>
              <a:rPr lang="en-GB" sz="1200" dirty="0">
                <a:hlinkClick r:id="rId4"/>
              </a:rPr>
              <a:t>https://youtu.be/XEOCbFJjRw0</a:t>
            </a:r>
            <a:endParaRPr lang="en-GB" sz="1200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175" name="Google Shape;175;p22"/>
          <p:cNvPicPr preferRelativeResize="0"/>
          <p:nvPr/>
        </p:nvPicPr>
        <p:blipFill>
          <a:blip r:embed="rId5"/>
          <a:srcRect l="6669" r="6669"/>
          <a:stretch/>
        </p:blipFill>
        <p:spPr>
          <a:xfrm>
            <a:off x="5026875" y="462801"/>
            <a:ext cx="3661425" cy="422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>
            <a:spLocks noGrp="1"/>
          </p:cNvSpPr>
          <p:nvPr>
            <p:ph type="title"/>
          </p:nvPr>
        </p:nvSpPr>
        <p:spPr>
          <a:xfrm>
            <a:off x="455700" y="600118"/>
            <a:ext cx="3623100" cy="334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Fiesta – IZ*ONE</a:t>
            </a:r>
            <a:endParaRPr dirty="0"/>
          </a:p>
        </p:txBody>
      </p:sp>
      <p:sp>
        <p:nvSpPr>
          <p:cNvPr id="174" name="Google Shape;174;p22"/>
          <p:cNvSpPr txBox="1">
            <a:spLocks noGrp="1"/>
          </p:cNvSpPr>
          <p:nvPr>
            <p:ph type="body" idx="1"/>
          </p:nvPr>
        </p:nvSpPr>
        <p:spPr>
          <a:xfrm>
            <a:off x="455700" y="1027534"/>
            <a:ext cx="3623100" cy="141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Another dance I really like is ‘Fiesta’ by IZ*ONE. The song is bright and cheerful which is reflected in the dance. ‘Fiesta’ means ‘party’ in Spanish hence the lively movements. There are a lot of detailed moves, especially the part after the first chorus. Like Loona, IZ*ONE also have very good synchronisation. 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One 13 year old said, “I enjoy the contrast between faster and slower movements”.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An adult said, “They’re great performers and they have good facial expressions.”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Dance practice: </a:t>
            </a:r>
            <a:r>
              <a:rPr lang="en-GB" sz="1200" dirty="0">
                <a:hlinkClick r:id="rId3"/>
              </a:rPr>
              <a:t>https://youtu.be/kCk8x__pXvE</a:t>
            </a:r>
            <a:endParaRPr lang="en-GB" sz="1200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/>
              <a:t>Music video: </a:t>
            </a:r>
            <a:r>
              <a:rPr lang="en-GB" sz="1200" dirty="0">
                <a:hlinkClick r:id="rId4"/>
              </a:rPr>
              <a:t>https://youtu.be/eDEFolvLn0A</a:t>
            </a:r>
            <a:endParaRPr lang="en-GB" sz="1200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175" name="Google Shape;175;p22"/>
          <p:cNvPicPr preferRelativeResize="0"/>
          <p:nvPr/>
        </p:nvPicPr>
        <p:blipFill>
          <a:blip r:embed="rId5"/>
          <a:srcRect t="11536" b="11536"/>
          <a:stretch/>
        </p:blipFill>
        <p:spPr>
          <a:xfrm>
            <a:off x="5026875" y="462801"/>
            <a:ext cx="3661425" cy="422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682849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52D6-7652-463A-875A-EC4CE3C0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Thank you for reading!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66FD4-046E-41B3-A4A6-57D706F641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718929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Paulina template">
  <a:themeElements>
    <a:clrScheme name="Custom 347">
      <a:dk1>
        <a:srgbClr val="756F6F"/>
      </a:dk1>
      <a:lt1>
        <a:srgbClr val="FFFFFF"/>
      </a:lt1>
      <a:dk2>
        <a:srgbClr val="A8A09D"/>
      </a:dk2>
      <a:lt2>
        <a:srgbClr val="F5F1F0"/>
      </a:lt2>
      <a:accent1>
        <a:srgbClr val="AD9B91"/>
      </a:accent1>
      <a:accent2>
        <a:srgbClr val="E2D1C2"/>
      </a:accent2>
      <a:accent3>
        <a:srgbClr val="C4CBBF"/>
      </a:accent3>
      <a:accent4>
        <a:srgbClr val="BFC8CB"/>
      </a:accent4>
      <a:accent5>
        <a:srgbClr val="E9DBDB"/>
      </a:accent5>
      <a:accent6>
        <a:srgbClr val="C5C4BF"/>
      </a:accent6>
      <a:hlink>
        <a:srgbClr val="413A3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On-screen Show (16:9)</PresentationFormat>
  <Paragraphs>23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Playfair Display Regular</vt:lpstr>
      <vt:lpstr>Inria Serif Light</vt:lpstr>
      <vt:lpstr>Inria Serif</vt:lpstr>
      <vt:lpstr>Arial</vt:lpstr>
      <vt:lpstr>Paulina template</vt:lpstr>
      <vt:lpstr>How can dance continue to be engaging for younger / new audiences?</vt:lpstr>
      <vt:lpstr>Introduction</vt:lpstr>
      <vt:lpstr>Butterfly - Loona</vt:lpstr>
      <vt:lpstr>Fiesta – IZ*ONE</vt:lpstr>
      <vt:lpstr>Thank you for reading!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dance continue to be engaging for younger / new audiences?</dc:title>
  <cp:lastModifiedBy> </cp:lastModifiedBy>
  <cp:revision>1</cp:revision>
  <dcterms:modified xsi:type="dcterms:W3CDTF">2021-11-02T22:36:30Z</dcterms:modified>
</cp:coreProperties>
</file>